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2028-002B-4846-B32B-9A59026A1F41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D5C-D3F3-476B-9D83-0693A0129E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2028-002B-4846-B32B-9A59026A1F41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D5C-D3F3-476B-9D83-0693A0129E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2028-002B-4846-B32B-9A59026A1F41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D5C-D3F3-476B-9D83-0693A0129E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2028-002B-4846-B32B-9A59026A1F41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D5C-D3F3-476B-9D83-0693A0129E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2028-002B-4846-B32B-9A59026A1F41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D5C-D3F3-476B-9D83-0693A0129E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2028-002B-4846-B32B-9A59026A1F41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D5C-D3F3-476B-9D83-0693A0129E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2028-002B-4846-B32B-9A59026A1F41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D5C-D3F3-476B-9D83-0693A0129E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2028-002B-4846-B32B-9A59026A1F41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D5C-D3F3-476B-9D83-0693A0129E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2028-002B-4846-B32B-9A59026A1F41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D5C-D3F3-476B-9D83-0693A0129E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2028-002B-4846-B32B-9A59026A1F41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D5C-D3F3-476B-9D83-0693A0129E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D492028-002B-4846-B32B-9A59026A1F41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BCC3D5C-D3F3-476B-9D83-0693A0129E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D492028-002B-4846-B32B-9A59026A1F41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CC3D5C-D3F3-476B-9D83-0693A0129E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38200"/>
            <a:ext cx="8077200" cy="1673352"/>
          </a:xfrm>
        </p:spPr>
        <p:txBody>
          <a:bodyPr/>
          <a:lstStyle/>
          <a:p>
            <a:pPr algn="ctr"/>
            <a:r>
              <a:rPr lang="en-US" dirty="0" smtClean="0"/>
              <a:t>The Haitian Revolution</a:t>
            </a:r>
            <a:br>
              <a:rPr lang="en-US" dirty="0" smtClean="0"/>
            </a:br>
            <a:r>
              <a:rPr lang="en-US" dirty="0" smtClean="0"/>
              <a:t>(1791 – 1804)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48000"/>
            <a:ext cx="8077200" cy="1499616"/>
          </a:xfrm>
        </p:spPr>
        <p:txBody>
          <a:bodyPr>
            <a:normAutofit/>
          </a:bodyPr>
          <a:lstStyle/>
          <a:p>
            <a:pPr algn="ctr"/>
            <a:endParaRPr lang="en-US" sz="2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Haiti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5191"/>
            <a:ext cx="4876800" cy="485420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Haiti = originally called Saint Domingue</a:t>
            </a:r>
          </a:p>
          <a:p>
            <a:r>
              <a:rPr lang="en-US" dirty="0" smtClean="0"/>
              <a:t>French colony in the Caribbean</a:t>
            </a:r>
          </a:p>
          <a:p>
            <a:r>
              <a:rPr lang="en-US" dirty="0" smtClean="0"/>
              <a:t>Colony’s </a:t>
            </a:r>
            <a:r>
              <a:rPr lang="en-US" smtClean="0"/>
              <a:t>purpose = plantations</a:t>
            </a:r>
            <a:endParaRPr lang="en-US" dirty="0" smtClean="0"/>
          </a:p>
          <a:p>
            <a:pPr lvl="1"/>
            <a:r>
              <a:rPr lang="en-US" dirty="0" smtClean="0"/>
              <a:t>Richest colony in the world at the time</a:t>
            </a:r>
          </a:p>
          <a:p>
            <a:pPr lvl="1"/>
            <a:r>
              <a:rPr lang="en-US" dirty="0" smtClean="0"/>
              <a:t>8,000 plantations</a:t>
            </a:r>
          </a:p>
          <a:p>
            <a:pPr lvl="1"/>
            <a:r>
              <a:rPr lang="en-US" dirty="0" smtClean="0"/>
              <a:t>Produced 40% of the world’s sugar</a:t>
            </a:r>
          </a:p>
          <a:p>
            <a:pPr lvl="1"/>
            <a:r>
              <a:rPr lang="en-US" dirty="0" smtClean="0"/>
              <a:t>Produced 50% of the world’s coffee</a:t>
            </a:r>
            <a:endParaRPr lang="en-US" dirty="0"/>
          </a:p>
        </p:txBody>
      </p:sp>
      <p:pic>
        <p:nvPicPr>
          <p:cNvPr id="4" name="Picture 4" descr="hai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600200"/>
            <a:ext cx="3124200" cy="2998788"/>
          </a:xfrm>
          <a:prstGeom prst="rect">
            <a:avLst/>
          </a:prstGeom>
          <a:noFill/>
        </p:spPr>
      </p:pic>
      <p:pic>
        <p:nvPicPr>
          <p:cNvPr id="5" name="Picture 4" descr="spoonful_of_sug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0144" y="4724400"/>
            <a:ext cx="2001706" cy="201453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4724400"/>
            <a:ext cx="1676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Haiti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775191"/>
            <a:ext cx="4495800" cy="485420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About 500,000 of the 570,000 people living in Haiti = slaves</a:t>
            </a:r>
          </a:p>
          <a:p>
            <a:r>
              <a:rPr lang="en-US" dirty="0" smtClean="0"/>
              <a:t>40,000 people = white people </a:t>
            </a:r>
            <a:r>
              <a:rPr lang="en-US" dirty="0" smtClean="0">
                <a:sym typeface="Wingdings" pitchFamily="2" charset="2"/>
              </a:rPr>
              <a:t> divided between: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“</a:t>
            </a:r>
            <a:r>
              <a:rPr lang="en-US" dirty="0" err="1" smtClean="0">
                <a:sym typeface="Wingdings" pitchFamily="2" charset="2"/>
              </a:rPr>
              <a:t>Grands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blancs</a:t>
            </a:r>
            <a:r>
              <a:rPr lang="en-US" dirty="0" smtClean="0">
                <a:sym typeface="Wingdings" pitchFamily="2" charset="2"/>
              </a:rPr>
              <a:t>” = wealthy plantation owners, merchants, and lawyers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“</a:t>
            </a:r>
            <a:r>
              <a:rPr lang="en-US" dirty="0" err="1" smtClean="0">
                <a:sym typeface="Wingdings" pitchFamily="2" charset="2"/>
              </a:rPr>
              <a:t>Petits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blancs</a:t>
            </a:r>
            <a:r>
              <a:rPr lang="en-US" dirty="0" smtClean="0">
                <a:sym typeface="Wingdings" pitchFamily="2" charset="2"/>
              </a:rPr>
              <a:t>” = poor whites</a:t>
            </a:r>
            <a:endParaRPr lang="en-US" dirty="0" smtClean="0"/>
          </a:p>
          <a:p>
            <a:r>
              <a:rPr lang="en-US" dirty="0" smtClean="0"/>
              <a:t>30,000 people = free people of color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09800"/>
            <a:ext cx="4267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Haiti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5191"/>
            <a:ext cx="5715000" cy="485420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All of these social groups were inspired by the French Revolution (but in different ways)</a:t>
            </a:r>
          </a:p>
          <a:p>
            <a:r>
              <a:rPr lang="en-US" dirty="0" smtClean="0"/>
              <a:t>For “</a:t>
            </a:r>
            <a:r>
              <a:rPr lang="en-US" dirty="0" err="1" smtClean="0"/>
              <a:t>grands</a:t>
            </a:r>
            <a:r>
              <a:rPr lang="en-US" dirty="0" smtClean="0"/>
              <a:t> </a:t>
            </a:r>
            <a:r>
              <a:rPr lang="en-US" dirty="0" err="1" smtClean="0"/>
              <a:t>blancs</a:t>
            </a:r>
            <a:r>
              <a:rPr lang="en-US" dirty="0" smtClean="0"/>
              <a:t>” = meant greater independence for the colony from France and fewer trade restrictions</a:t>
            </a:r>
          </a:p>
          <a:p>
            <a:r>
              <a:rPr lang="en-US" dirty="0" smtClean="0"/>
              <a:t>For “</a:t>
            </a:r>
            <a:r>
              <a:rPr lang="en-US" dirty="0" err="1" smtClean="0"/>
              <a:t>petits</a:t>
            </a:r>
            <a:r>
              <a:rPr lang="en-US" dirty="0" smtClean="0"/>
              <a:t> </a:t>
            </a:r>
            <a:r>
              <a:rPr lang="en-US" dirty="0" err="1" smtClean="0"/>
              <a:t>blancs</a:t>
            </a:r>
            <a:r>
              <a:rPr lang="en-US" dirty="0" smtClean="0"/>
              <a:t>” = meant equality of citizenship and economic opportunities</a:t>
            </a:r>
          </a:p>
          <a:p>
            <a:r>
              <a:rPr lang="en-US" dirty="0" smtClean="0"/>
              <a:t>For free people of color = meant equal rights and treatment for all free people, regardless of race</a:t>
            </a:r>
          </a:p>
          <a:p>
            <a:r>
              <a:rPr lang="en-US" dirty="0" smtClean="0"/>
              <a:t>For slaves = meant personal freedom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057400"/>
            <a:ext cx="2590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Haitian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775191"/>
            <a:ext cx="4419600" cy="462560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1791 = 1</a:t>
            </a:r>
            <a:r>
              <a:rPr lang="en-US" baseline="30000" dirty="0" smtClean="0"/>
              <a:t>st</a:t>
            </a:r>
            <a:r>
              <a:rPr lang="en-US" dirty="0" smtClean="0"/>
              <a:t> massive revolt</a:t>
            </a:r>
          </a:p>
          <a:p>
            <a:r>
              <a:rPr lang="en-US" dirty="0" smtClean="0"/>
              <a:t>Triggered by rumors that the French king had declared an end to slavery</a:t>
            </a:r>
          </a:p>
          <a:p>
            <a:r>
              <a:rPr lang="en-US" dirty="0" smtClean="0"/>
              <a:t>Slaves burned around 1,000 plantations and killed hundred of white and mixed-race people</a:t>
            </a:r>
            <a:endParaRPr lang="en-US" dirty="0"/>
          </a:p>
        </p:txBody>
      </p:sp>
      <p:pic>
        <p:nvPicPr>
          <p:cNvPr id="4" name="Picture 5" descr="sl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59817">
            <a:off x="283327" y="1228382"/>
            <a:ext cx="3410715" cy="2819400"/>
          </a:xfrm>
          <a:prstGeom prst="rect">
            <a:avLst/>
          </a:prstGeom>
          <a:noFill/>
        </p:spPr>
      </p:pic>
      <p:pic>
        <p:nvPicPr>
          <p:cNvPr id="5" name="Picture 6" descr="13--Hait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038600"/>
            <a:ext cx="2455514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Haitian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5191"/>
            <a:ext cx="3962400" cy="4625609"/>
          </a:xfrm>
        </p:spPr>
        <p:txBody>
          <a:bodyPr/>
          <a:lstStyle/>
          <a:p>
            <a:r>
              <a:rPr lang="en-US" dirty="0" smtClean="0"/>
              <a:t>As the revolution continued, power gravitated toward the </a:t>
            </a:r>
            <a:r>
              <a:rPr lang="en-US" b="1" u="sng" dirty="0" smtClean="0"/>
              <a:t>slaves</a:t>
            </a:r>
          </a:p>
          <a:p>
            <a:r>
              <a:rPr lang="en-US" dirty="0" smtClean="0"/>
              <a:t>Led by Toussaint Louverture</a:t>
            </a:r>
          </a:p>
          <a:p>
            <a:pPr lvl="1"/>
            <a:r>
              <a:rPr lang="en-US" dirty="0" smtClean="0"/>
              <a:t>A former slave</a:t>
            </a:r>
            <a:endParaRPr lang="en-US" dirty="0"/>
          </a:p>
        </p:txBody>
      </p:sp>
      <p:pic>
        <p:nvPicPr>
          <p:cNvPr id="4" name="Picture 4" descr="420px-Toussaint_L'Ouver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676400"/>
            <a:ext cx="2351088" cy="335280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flipV="1">
            <a:off x="3276600" y="2286000"/>
            <a:ext cx="12954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200400"/>
            <a:ext cx="29718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Haitian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775191"/>
            <a:ext cx="4724400" cy="4778009"/>
          </a:xfrm>
        </p:spPr>
        <p:txBody>
          <a:bodyPr>
            <a:normAutofit fontScale="85000" lnSpcReduction="10000"/>
          </a:bodyPr>
          <a:lstStyle/>
          <a:p>
            <a:r>
              <a:rPr lang="en-US" u="sng" dirty="0" smtClean="0"/>
              <a:t>Only</a:t>
            </a:r>
            <a:r>
              <a:rPr lang="en-US" dirty="0" smtClean="0"/>
              <a:t> completely successful slave revolt in world history</a:t>
            </a:r>
          </a:p>
          <a:p>
            <a:r>
              <a:rPr lang="en-US" dirty="0" smtClean="0"/>
              <a:t>Last had become first</a:t>
            </a:r>
          </a:p>
          <a:p>
            <a:r>
              <a:rPr lang="en-US" dirty="0" smtClean="0"/>
              <a:t>Slaves became equal, free, and independent citizens almost immediately</a:t>
            </a:r>
          </a:p>
          <a:p>
            <a:r>
              <a:rPr lang="en-US" dirty="0" smtClean="0"/>
              <a:t>Renamed their country “Haiti” = means “mountainous” or “rugged” in the language of the original inhabitants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3657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Haitian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75191"/>
            <a:ext cx="4724400" cy="485420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Formal declaration of independence = January 1, 1804</a:t>
            </a:r>
          </a:p>
          <a:p>
            <a:r>
              <a:rPr lang="en-US" dirty="0" smtClean="0"/>
              <a:t>Effects:</a:t>
            </a:r>
          </a:p>
          <a:p>
            <a:pPr lvl="1"/>
            <a:r>
              <a:rPr lang="en-US" dirty="0" smtClean="0"/>
              <a:t>Plantations destroyed</a:t>
            </a:r>
          </a:p>
          <a:p>
            <a:pPr lvl="1"/>
            <a:r>
              <a:rPr lang="en-US" dirty="0" smtClean="0"/>
              <a:t>Most whites fled or were killed</a:t>
            </a:r>
          </a:p>
          <a:p>
            <a:pPr lvl="1"/>
            <a:r>
              <a:rPr lang="en-US" dirty="0" smtClean="0"/>
              <a:t>Private and state lands redistributed among former slaves and free black people</a:t>
            </a:r>
          </a:p>
          <a:p>
            <a:pPr lvl="1"/>
            <a:r>
              <a:rPr lang="en-US" dirty="0" smtClean="0"/>
              <a:t>Haiti became a nation of small-scale farmers producing for their own needs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981200"/>
            <a:ext cx="39433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81600" y="6172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Celebration!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40</TotalTime>
  <Words>316</Words>
  <Application>Microsoft Office PowerPoint</Application>
  <PresentationFormat>On-screen Show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Module</vt:lpstr>
      <vt:lpstr>The Haitian Revolution (1791 – 1804)</vt:lpstr>
      <vt:lpstr>Haiti</vt:lpstr>
      <vt:lpstr>Haiti</vt:lpstr>
      <vt:lpstr>Haiti</vt:lpstr>
      <vt:lpstr>The Haitian Revolution</vt:lpstr>
      <vt:lpstr>The Haitian Revolution</vt:lpstr>
      <vt:lpstr>The Haitian Revolution</vt:lpstr>
      <vt:lpstr>The Haitian Revolution</vt:lpstr>
    </vt:vector>
  </TitlesOfParts>
  <Company>GSCS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Haitian Revolution (1791 – 1804)</dc:title>
  <dc:creator>GSCS</dc:creator>
  <cp:lastModifiedBy>Teacher</cp:lastModifiedBy>
  <cp:revision>16</cp:revision>
  <dcterms:created xsi:type="dcterms:W3CDTF">2012-02-07T21:42:18Z</dcterms:created>
  <dcterms:modified xsi:type="dcterms:W3CDTF">2016-03-15T15:12:55Z</dcterms:modified>
</cp:coreProperties>
</file>