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69" r:id="rId3"/>
    <p:sldId id="270" r:id="rId4"/>
    <p:sldId id="271" r:id="rId5"/>
    <p:sldId id="273" r:id="rId6"/>
    <p:sldId id="272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66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29F7-6059-3342-8AD0-3B8E670F7F0B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92A9-438F-6B42-B0F6-5CB43FC5D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2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92A9-438F-6B42-B0F6-5CB43FC5D4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B32461A-250E-4A29-9E9B-599CA3838FA1}" type="datetime1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715860"/>
            <a:ext cx="6938963" cy="1582271"/>
          </a:xfrm>
        </p:spPr>
        <p:txBody>
          <a:bodyPr>
            <a:normAutofit/>
          </a:bodyPr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7270"/>
            <a:ext cx="6400800" cy="1218431"/>
          </a:xfrm>
        </p:spPr>
        <p:txBody>
          <a:bodyPr>
            <a:normAutofit/>
          </a:bodyPr>
          <a:lstStyle/>
          <a:p>
            <a:r>
              <a:rPr lang="en-US" dirty="0" smtClean="0"/>
              <a:t>Exploration and </a:t>
            </a:r>
            <a:r>
              <a:rPr lang="en-US" dirty="0" err="1" smtClean="0"/>
              <a:t>Zheng</a:t>
            </a:r>
            <a:r>
              <a:rPr lang="en-US" smtClean="0"/>
              <a:t> He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1324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229" y="1752601"/>
            <a:ext cx="4010160" cy="4647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Capital = Beijing</a:t>
            </a:r>
          </a:p>
          <a:p>
            <a:r>
              <a:rPr lang="en-US" sz="2400" dirty="0" smtClean="0"/>
              <a:t>Emperor </a:t>
            </a:r>
            <a:r>
              <a:rPr lang="en-US" sz="2400" dirty="0" err="1" smtClean="0"/>
              <a:t>Yongle</a:t>
            </a:r>
            <a:r>
              <a:rPr lang="en-US" sz="2400" dirty="0" smtClean="0"/>
              <a:t> built the Forbidden City = magnificent imperial residence</a:t>
            </a:r>
          </a:p>
          <a:p>
            <a:r>
              <a:rPr lang="en-US" sz="2400" dirty="0" smtClean="0"/>
              <a:t>Also built the Temple of Heaven = where rulers performed Confucian-based rituals to ensure the well-being of Chinese society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497" y="1752600"/>
            <a:ext cx="4200515" cy="47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9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742" y="2084293"/>
            <a:ext cx="4812192" cy="439978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Focus = repairing the damage caused by Mongol rule</a:t>
            </a:r>
          </a:p>
          <a:p>
            <a:r>
              <a:rPr lang="en-US" sz="2600" dirty="0" smtClean="0"/>
              <a:t>Restored millions of acres of cultivation</a:t>
            </a:r>
          </a:p>
          <a:p>
            <a:r>
              <a:rPr lang="en-US" sz="2600" dirty="0" smtClean="0"/>
              <a:t>Rebuilt: canals, reservoirs, and irrigation systems</a:t>
            </a:r>
          </a:p>
          <a:p>
            <a:r>
              <a:rPr lang="en-US" sz="2600" dirty="0" smtClean="0"/>
              <a:t>Planted millions of trees to reforest China</a:t>
            </a:r>
            <a:endParaRPr lang="en-US" sz="2600" dirty="0"/>
          </a:p>
        </p:txBody>
      </p:sp>
      <p:pic>
        <p:nvPicPr>
          <p:cNvPr id="4" name="Picture 4" descr="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12" y="2247215"/>
            <a:ext cx="3227388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9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958" y="2084293"/>
            <a:ext cx="4427886" cy="419924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China undertook large and impressive maritime expeditions</a:t>
            </a:r>
          </a:p>
          <a:p>
            <a:r>
              <a:rPr lang="en-US" sz="2400" dirty="0" smtClean="0"/>
              <a:t>Largest = launched in 1405 and led by </a:t>
            </a:r>
            <a:r>
              <a:rPr lang="en-US" sz="2400" dirty="0" err="1" smtClean="0"/>
              <a:t>Zheng</a:t>
            </a:r>
            <a:r>
              <a:rPr lang="en-US" sz="2400" dirty="0" smtClean="0"/>
              <a:t> He</a:t>
            </a:r>
          </a:p>
          <a:p>
            <a:pPr lvl="1"/>
            <a:r>
              <a:rPr lang="en-US" sz="2400" dirty="0" smtClean="0"/>
              <a:t>300 ships; 27,000 crew members; variety of different people on board</a:t>
            </a:r>
          </a:p>
          <a:p>
            <a:r>
              <a:rPr lang="en-US" sz="2400" dirty="0" smtClean="0"/>
              <a:t>He made 7 voyages between 1405 and 1433</a:t>
            </a:r>
            <a:endParaRPr lang="en-US" sz="2400" dirty="0"/>
          </a:p>
        </p:txBody>
      </p:sp>
      <p:pic>
        <p:nvPicPr>
          <p:cNvPr id="4" name="Picture 5" descr="33308_Zheng-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8748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heng_He_giraf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978" y="3960636"/>
            <a:ext cx="2044675" cy="24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Voyages of </a:t>
            </a:r>
            <a:r>
              <a:rPr lang="en-US" dirty="0" err="1" smtClean="0"/>
              <a:t>Zheng</a:t>
            </a:r>
            <a:r>
              <a:rPr lang="en-US" dirty="0" smtClean="0"/>
              <a:t> He</a:t>
            </a:r>
            <a:endParaRPr lang="en-US" dirty="0"/>
          </a:p>
        </p:txBody>
      </p:sp>
      <p:pic>
        <p:nvPicPr>
          <p:cNvPr id="4" name="Picture 5" descr="voyages-of-zheng-he-map-0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78" y="1752600"/>
            <a:ext cx="816373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8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98" y="1752599"/>
            <a:ext cx="5163081" cy="47481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Goals of Chinese exploration:</a:t>
            </a:r>
          </a:p>
          <a:p>
            <a:pPr lvl="1"/>
            <a:r>
              <a:rPr lang="en-US" sz="2400" dirty="0" smtClean="0"/>
              <a:t>Enroll distant peoples and states in the Chinese tribute system</a:t>
            </a:r>
          </a:p>
          <a:p>
            <a:pPr lvl="1"/>
            <a:r>
              <a:rPr lang="en-US" sz="2400" dirty="0" smtClean="0"/>
              <a:t>Bring back exotic goods from foreign lands (ex: zebras, giraffes, etc.)</a:t>
            </a:r>
          </a:p>
          <a:p>
            <a:pPr lvl="1"/>
            <a:r>
              <a:rPr lang="en-US" sz="2400" dirty="0" smtClean="0"/>
              <a:t>Establish Chinese power and prestige in the Indian Ocean</a:t>
            </a:r>
          </a:p>
          <a:p>
            <a:pPr lvl="1"/>
            <a:r>
              <a:rPr lang="en-US" sz="2400" dirty="0" smtClean="0"/>
              <a:t>Exert Chinese control over foreign trade</a:t>
            </a:r>
            <a:endParaRPr lang="en-US" sz="2400" dirty="0"/>
          </a:p>
        </p:txBody>
      </p:sp>
      <p:pic>
        <p:nvPicPr>
          <p:cNvPr id="4" name="Picture 4" descr="zheng_20h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678" y="1953139"/>
            <a:ext cx="3224837" cy="43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3329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Abrupt and deliberate end to Chinese exploration in 1433</a:t>
            </a:r>
          </a:p>
          <a:p>
            <a:r>
              <a:rPr lang="en-US" sz="2400" dirty="0" smtClean="0"/>
              <a:t>WHY?</a:t>
            </a:r>
          </a:p>
          <a:p>
            <a:pPr lvl="1"/>
            <a:r>
              <a:rPr lang="en-US" sz="2400" dirty="0" smtClean="0"/>
              <a:t>Death of Emperor </a:t>
            </a:r>
            <a:r>
              <a:rPr lang="en-US" sz="2400" dirty="0" err="1" smtClean="0"/>
              <a:t>Yongle</a:t>
            </a:r>
            <a:r>
              <a:rPr lang="en-US" sz="2400" dirty="0" smtClean="0"/>
              <a:t> = chief supporter</a:t>
            </a:r>
          </a:p>
          <a:p>
            <a:pPr lvl="1"/>
            <a:r>
              <a:rPr lang="en-US" sz="2400" dirty="0" smtClean="0"/>
              <a:t>Many officials saw expeditions as a waste of money and resources</a:t>
            </a:r>
          </a:p>
          <a:p>
            <a:pPr lvl="1"/>
            <a:r>
              <a:rPr lang="en-US" sz="2400" dirty="0" smtClean="0"/>
              <a:t>Believed focus should be on real threat = nomads to the north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713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1455</TotalTime>
  <Words>209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Formal</vt:lpstr>
      <vt:lpstr>Ming China</vt:lpstr>
      <vt:lpstr>Ming China</vt:lpstr>
      <vt:lpstr>Ming China</vt:lpstr>
      <vt:lpstr>Chinese Exploration</vt:lpstr>
      <vt:lpstr>Voyages of Zheng He</vt:lpstr>
      <vt:lpstr>Chinese Exploration</vt:lpstr>
      <vt:lpstr>Chinese Exploration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Worlds of the 15th Century</dc:title>
  <dc:creator>Elise Cona</dc:creator>
  <cp:lastModifiedBy>Teacher</cp:lastModifiedBy>
  <cp:revision>21</cp:revision>
  <dcterms:created xsi:type="dcterms:W3CDTF">2011-12-11T15:53:07Z</dcterms:created>
  <dcterms:modified xsi:type="dcterms:W3CDTF">2016-02-10T15:04:31Z</dcterms:modified>
</cp:coreProperties>
</file>